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fc5df2bf1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fc5df2bf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critères d'évaluation des récipients en argile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Techniques de travail de l'argile :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La solidité, l'équilibre et la finition de surface de votre récipient en argile.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Qualité de la sculpture 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La complexité, la qualité, la plénitude et le savoir-faire des motifs et des dessins au trait sur votre récipient.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Habitudes de nettoyage quotidiennes 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Nettoyer sa table et son sol pour qu’ils soient propres et sans traces.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Vocabulaire du récipient en argile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tablier	un morceau de tissu que l'on porte pour protéger ses vêtements de la saleté.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Sculpture	gratter l'argile pour en modifier la forme ou y créer une image ou un motif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céramique	un matériau qui commence par être mou comme l'argile, mais qui devient très dur après avoir été cuit à très haute température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argile	un matériau mou utilisé pour fabriquer des pots, des briques et des sculptures qui devient très dur lorsqu'il est chauffé.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spire	une fine pièce d'argile qui ressemble à un serpent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faïence	un type d'argile cuite à basse température et qui doit être émaillée avant de devenir étanche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pied	le dessous d'un pot là où il repose sur une table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Émail	un matériau que l'on peut appliquer au pinceau sur de la céramique et qui se transforme en verre lors de la cuisson au four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Émaillage	pour l'argile : application au pinceau d'une couche semblable à de la peinture sur un pot qui deviendra plus tard une couche de verre ; pour la peinture : utilisation de couches de peinture très fines et transparentes pour changer la couleur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poignée	la partie d'un objet qui sert à le soulever ou à le transporter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four	un four utilisé pour chauffer l'argile suffisamment pour en faire une céramique dure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couvercle	le dessus d'une casserole que l'on peut retirer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lèvre	le bord supérieur d'un pot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Pagayer	frapper l'argile avec du bois pour la rendre plus solide, plus lisse et lui donner une meilleure forme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motif	un dessin qui se répète de manière harmonieuse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pincer (30) : serrer quelque chose entre le pouce et l’index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nervure	une pièce de silicone ou de bois utilisée pour modeler l'argile de manière lisse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Incisions	Gravez des X ou des lignes parallèles pour faciliter l'assemblage des argiles avec de la barbotine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grattoir	une pièce de métal ou de plastique mince utilisée pour enlever de fines couches d'argile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Tracez une ligne droite et régulière.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raser	gratter les bosses et le duvet de la surface de quelque chose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La barbotine est une argile liquide que l'on peut utiliser comme de la colle pour assembler des objets, ou peindre sur l'argile pour en changer la couleur.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étirer	tirer quelque chose pour l'allonger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terre cuite	une argile de faïence non émaillée brun rougeâtre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transférer	déplacer ou copier quelque chose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tailler	enlever l'excédent d'argile avec un outil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